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8" r:id="rId9"/>
    <p:sldId id="263" r:id="rId10"/>
    <p:sldId id="271" r:id="rId11"/>
    <p:sldId id="266" r:id="rId12"/>
    <p:sldId id="272" r:id="rId13"/>
    <p:sldId id="273" r:id="rId14"/>
    <p:sldId id="276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Cognitive Services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Text analysis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Translation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Image analysis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Workflows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Files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Tables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Queues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Processes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Custom code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Code-based workflows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9539508B-1135-4134-9171-6DC762CF4E31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Web Apps</a:t>
          </a:r>
        </a:p>
      </dgm:t>
    </dgm:pt>
    <dgm:pt modelId="{75AD2E93-811E-4414-B5E7-B0B773BD6571}" type="parTrans" cxnId="{78427928-6799-4422-B086-60A0F5E15DFC}">
      <dgm:prSet/>
      <dgm:spPr/>
      <dgm:t>
        <a:bodyPr/>
        <a:lstStyle/>
        <a:p>
          <a:endParaRPr lang="fi-FI"/>
        </a:p>
      </dgm:t>
    </dgm:pt>
    <dgm:pt modelId="{4CACAAD4-9BFF-4E92-98F2-CC46AA4A2149}" type="sibTrans" cxnId="{78427928-6799-4422-B086-60A0F5E15DFC}">
      <dgm:prSet/>
      <dgm:spPr/>
      <dgm:t>
        <a:bodyPr/>
        <a:lstStyle/>
        <a:p>
          <a:endParaRPr lang="fi-FI"/>
        </a:p>
      </dgm:t>
    </dgm:pt>
    <dgm:pt modelId="{4F719C37-C244-4854-9D73-8CFF3E3860FB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Browser-based applications</a:t>
          </a:r>
        </a:p>
      </dgm:t>
    </dgm:pt>
    <dgm:pt modelId="{9F28427E-1226-4244-9A09-C9B730971083}" type="parTrans" cxnId="{FE1ED32F-B77A-478D-AC93-7DCCA02EDB16}">
      <dgm:prSet/>
      <dgm:spPr/>
      <dgm:t>
        <a:bodyPr/>
        <a:lstStyle/>
        <a:p>
          <a:endParaRPr lang="fi-FI"/>
        </a:p>
      </dgm:t>
    </dgm:pt>
    <dgm:pt modelId="{08DB2288-89DA-4F43-924F-95925FD02F31}" type="sibTrans" cxnId="{FE1ED32F-B77A-478D-AC93-7DCCA02EDB16}">
      <dgm:prSet/>
      <dgm:spPr/>
      <dgm:t>
        <a:bodyPr/>
        <a:lstStyle/>
        <a:p>
          <a:endParaRPr lang="fi-FI"/>
        </a:p>
      </dgm:t>
    </dgm:pt>
    <dgm:pt modelId="{555531E8-193A-41B8-87A3-57AF7A3B87E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User Interfaces</a:t>
          </a:r>
        </a:p>
      </dgm:t>
    </dgm:pt>
    <dgm:pt modelId="{34FAE086-B166-45E6-A6CE-B6EFD1CE179D}" type="parTrans" cxnId="{EC64F14D-8583-49E6-AE46-E43CB6171F28}">
      <dgm:prSet/>
      <dgm:spPr/>
      <dgm:t>
        <a:bodyPr/>
        <a:lstStyle/>
        <a:p>
          <a:endParaRPr lang="fi-FI"/>
        </a:p>
      </dgm:t>
    </dgm:pt>
    <dgm:pt modelId="{D1F6EF6F-3BF2-43DB-A01B-3A33EE234002}" type="sibTrans" cxnId="{EC64F14D-8583-49E6-AE46-E43CB6171F28}">
      <dgm:prSet/>
      <dgm:spPr/>
      <dgm:t>
        <a:bodyPr/>
        <a:lstStyle/>
        <a:p>
          <a:endParaRPr lang="fi-FI"/>
        </a:p>
      </dgm:t>
    </dgm:pt>
    <dgm:pt modelId="{07BEA0AC-B09E-4B87-AEAE-584F4C7E265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APIs</a:t>
          </a:r>
        </a:p>
      </dgm:t>
    </dgm:pt>
    <dgm:pt modelId="{B615D83E-6A6E-49F2-BD17-14DD09A391F1}" type="parTrans" cxnId="{22343C6D-69A1-451A-8766-777EFBB9C813}">
      <dgm:prSet/>
      <dgm:spPr/>
      <dgm:t>
        <a:bodyPr/>
        <a:lstStyle/>
        <a:p>
          <a:endParaRPr lang="fi-FI"/>
        </a:p>
      </dgm:t>
    </dgm:pt>
    <dgm:pt modelId="{5BF5B8EE-1700-4D0B-9BB9-5A15F714A768}" type="sibTrans" cxnId="{22343C6D-69A1-451A-8766-777EFBB9C813}">
      <dgm:prSet/>
      <dgm:spPr/>
      <dgm:t>
        <a:bodyPr/>
        <a:lstStyle/>
        <a:p>
          <a:endParaRPr lang="fi-FI"/>
        </a:p>
      </dgm:t>
    </dgm:pt>
    <dgm:pt modelId="{F65F0EC6-2B92-4AC7-A1A2-6EEF86D8F19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Databases</a:t>
          </a:r>
        </a:p>
      </dgm:t>
    </dgm:pt>
    <dgm:pt modelId="{5C791E81-3ED5-47F0-ABF1-687E4110AAF2}" type="parTrans" cxnId="{0B3B8F22-FB73-4E80-8A89-7E4FFC5AEB9D}">
      <dgm:prSet/>
      <dgm:spPr/>
      <dgm:t>
        <a:bodyPr/>
        <a:lstStyle/>
        <a:p>
          <a:endParaRPr lang="fi-FI"/>
        </a:p>
      </dgm:t>
    </dgm:pt>
    <dgm:pt modelId="{A1C95B07-E4C7-4901-96C4-E19C405B68DB}" type="sibTrans" cxnId="{0B3B8F22-FB73-4E80-8A89-7E4FFC5AEB9D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5"/>
      <dgm:spPr/>
    </dgm:pt>
    <dgm:pt modelId="{BF113107-A2F9-47A3-AFA2-D92E220B2DEB}" type="pres">
      <dgm:prSet presAssocID="{E47EDFA5-34F5-45A6-96E8-7C0D07C5B21A}" presName="nodeTx" presStyleLbl="node1" presStyleIdx="0" presStyleCnt="5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5"/>
      <dgm:spPr/>
    </dgm:pt>
    <dgm:pt modelId="{6FC17399-9E0B-4FD9-855A-89012E0DD3FC}" type="pres">
      <dgm:prSet presAssocID="{E47EDFA5-34F5-45A6-96E8-7C0D07C5B21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5"/>
      <dgm:spPr/>
    </dgm:pt>
    <dgm:pt modelId="{738B50D3-2857-4B60-832E-4E9FAE2BB358}" type="pres">
      <dgm:prSet presAssocID="{FA9D393B-7355-414D-9D1B-43B785A663AB}" presName="nodeTx" presStyleLbl="node1" presStyleIdx="1" presStyleCnt="5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5"/>
      <dgm:spPr/>
    </dgm:pt>
    <dgm:pt modelId="{A5220751-3570-478A-B308-51345CF966CB}" type="pres">
      <dgm:prSet presAssocID="{FA9D393B-7355-414D-9D1B-43B785A663AB}" presName="imagNod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5"/>
      <dgm:spPr/>
    </dgm:pt>
    <dgm:pt modelId="{DF6A83CB-826E-44DA-A77F-1D6A011B2422}" type="pres">
      <dgm:prSet presAssocID="{0F629573-D1DE-464E-A22C-4AD52C4D6667}" presName="nodeTx" presStyleLbl="node1" presStyleIdx="2" presStyleCnt="5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5"/>
      <dgm:spPr/>
    </dgm:pt>
    <dgm:pt modelId="{86505585-7864-4752-BFCB-491223942ACA}" type="pres">
      <dgm:prSet presAssocID="{0F629573-D1DE-464E-A22C-4AD52C4D6667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5"/>
      <dgm:spPr/>
    </dgm:pt>
    <dgm:pt modelId="{A57A1D0D-9CDF-4A1F-9B67-FCE3463DE7C5}" type="pres">
      <dgm:prSet presAssocID="{B38C717E-3B0C-4942-AEF2-DDB4A044F5DE}" presName="nodeTx" presStyleLbl="node1" presStyleIdx="3" presStyleCnt="5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5"/>
      <dgm:spPr/>
    </dgm:pt>
    <dgm:pt modelId="{EB205C60-D2A8-4251-B195-07295B0B6BEF}" type="pres">
      <dgm:prSet presAssocID="{B38C717E-3B0C-4942-AEF2-DDB4A044F5D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5B2ECC-1649-4DDD-82F7-EA60BD934968}" type="pres">
      <dgm:prSet presAssocID="{2729BD05-EDA0-4A32-B6CC-98EE52D8BE60}" presName="sibTrans" presStyleLbl="sibTrans2D1" presStyleIdx="0" presStyleCnt="0"/>
      <dgm:spPr/>
    </dgm:pt>
    <dgm:pt modelId="{1D0ACFC7-1C6E-4349-9C26-7F379D6813E0}" type="pres">
      <dgm:prSet presAssocID="{9539508B-1135-4134-9171-6DC762CF4E31}" presName="compNode" presStyleCnt="0"/>
      <dgm:spPr/>
    </dgm:pt>
    <dgm:pt modelId="{1FB704D0-5FF2-467F-8F00-DAEE675F15AF}" type="pres">
      <dgm:prSet presAssocID="{9539508B-1135-4134-9171-6DC762CF4E31}" presName="bkgdShape" presStyleLbl="node1" presStyleIdx="4" presStyleCnt="5"/>
      <dgm:spPr/>
    </dgm:pt>
    <dgm:pt modelId="{C29853E5-C81A-4DE9-B611-31586E858D8B}" type="pres">
      <dgm:prSet presAssocID="{9539508B-1135-4134-9171-6DC762CF4E31}" presName="nodeTx" presStyleLbl="node1" presStyleIdx="4" presStyleCnt="5">
        <dgm:presLayoutVars>
          <dgm:bulletEnabled val="1"/>
        </dgm:presLayoutVars>
      </dgm:prSet>
      <dgm:spPr/>
    </dgm:pt>
    <dgm:pt modelId="{71C0C0DD-C41C-4BD7-A874-EC172B79238C}" type="pres">
      <dgm:prSet presAssocID="{9539508B-1135-4134-9171-6DC762CF4E31}" presName="invisiNode" presStyleLbl="node1" presStyleIdx="4" presStyleCnt="5"/>
      <dgm:spPr/>
    </dgm:pt>
    <dgm:pt modelId="{16EF621B-06E0-41B3-9508-3E5BA332636D}" type="pres">
      <dgm:prSet presAssocID="{9539508B-1135-4134-9171-6DC762CF4E3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AFEE8F11-D49E-42A0-9588-D60C25519CF1}" type="presOf" srcId="{F65F0EC6-2B92-4AC7-A1A2-6EEF86D8F197}" destId="{738B50D3-2857-4B60-832E-4E9FAE2BB358}" srcOrd="1" destOrd="1" presId="urn:microsoft.com/office/officeart/2005/8/layout/hList7"/>
    <dgm:cxn modelId="{0B3B8F22-FB73-4E80-8A89-7E4FFC5AEB9D}" srcId="{FA9D393B-7355-414D-9D1B-43B785A663AB}" destId="{F65F0EC6-2B92-4AC7-A1A2-6EEF86D8F197}" srcOrd="0" destOrd="0" parTransId="{5C791E81-3ED5-47F0-ABF1-687E4110AAF2}" sibTransId="{A1C95B07-E4C7-4901-96C4-E19C405B68DB}"/>
    <dgm:cxn modelId="{A2D99024-5A87-4236-BB29-3E1E38F37737}" type="presOf" srcId="{D4F8AFDF-774F-4FF4-85C9-EA5F8ABDE8A9}" destId="{738B50D3-2857-4B60-832E-4E9FAE2BB358}" srcOrd="1" destOrd="3" presId="urn:microsoft.com/office/officeart/2005/8/layout/hList7"/>
    <dgm:cxn modelId="{72BFC426-40D9-47B5-AE6C-158A03A2576E}" type="presOf" srcId="{07BEA0AC-B09E-4B87-AEAE-584F4C7E2656}" destId="{A57A1D0D-9CDF-4A1F-9B67-FCE3463DE7C5}" srcOrd="1" destOrd="3" presId="urn:microsoft.com/office/officeart/2005/8/layout/hList7"/>
    <dgm:cxn modelId="{78427928-6799-4422-B086-60A0F5E15DFC}" srcId="{2BFE3B7D-C62D-4AFE-A1C2-C58B86BDFF2A}" destId="{9539508B-1135-4134-9171-6DC762CF4E31}" srcOrd="4" destOrd="0" parTransId="{75AD2E93-811E-4414-B5E7-B0B773BD6571}" sibTransId="{4CACAAD4-9BFF-4E92-98F2-CC46AA4A2149}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FE1ED32F-B77A-478D-AC93-7DCCA02EDB16}" srcId="{9539508B-1135-4134-9171-6DC762CF4E31}" destId="{4F719C37-C244-4854-9D73-8CFF3E3860FB}" srcOrd="0" destOrd="0" parTransId="{9F28427E-1226-4244-9A09-C9B730971083}" sibTransId="{08DB2288-89DA-4F43-924F-95925FD02F31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4D3A2F47-AD46-4DAE-ABC1-BCA0ABEB783F}" type="presOf" srcId="{CECF2251-FCE1-492A-B604-354940788DC9}" destId="{738B50D3-2857-4B60-832E-4E9FAE2BB358}" srcOrd="1" destOrd="4" presId="urn:microsoft.com/office/officeart/2005/8/layout/hList7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22343C6D-69A1-451A-8766-777EFBB9C813}" srcId="{B38C717E-3B0C-4942-AEF2-DDB4A044F5DE}" destId="{07BEA0AC-B09E-4B87-AEAE-584F4C7E2656}" srcOrd="2" destOrd="0" parTransId="{B615D83E-6A6E-49F2-BD17-14DD09A391F1}" sibTransId="{5BF5B8EE-1700-4D0B-9BB9-5A15F714A768}"/>
    <dgm:cxn modelId="{EC64F14D-8583-49E6-AE46-E43CB6171F28}" srcId="{9539508B-1135-4134-9171-6DC762CF4E31}" destId="{555531E8-193A-41B8-87A3-57AF7A3B87E6}" srcOrd="1" destOrd="0" parTransId="{34FAE086-B166-45E6-A6CE-B6EFD1CE179D}" sibTransId="{D1F6EF6F-3BF2-43DB-A01B-3A33EE234002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E84A0378-DF0E-46E7-B84B-A22C45F03F26}" type="presOf" srcId="{9539508B-1135-4134-9171-6DC762CF4E31}" destId="{C29853E5-C81A-4DE9-B611-31586E858D8B}" srcOrd="1" destOrd="0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815F97A-A768-458A-B071-BABF45773000}" type="presOf" srcId="{555531E8-193A-41B8-87A3-57AF7A3B87E6}" destId="{C29853E5-C81A-4DE9-B611-31586E858D8B}" srcOrd="1" destOrd="2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DC726885-0A72-4450-A331-70C7F719A931}" srcId="{FA9D393B-7355-414D-9D1B-43B785A663AB}" destId="{CECF2251-FCE1-492A-B604-354940788DC9}" srcOrd="3" destOrd="0" parTransId="{0782C73E-3C13-4495-BEF4-C30147F36E94}" sibTransId="{E66212BD-B121-4381-B5BD-01B1D5262337}"/>
    <dgm:cxn modelId="{5A6E958B-6B91-4642-AF0C-41E90E5CB48D}" type="presOf" srcId="{D4F8AFDF-774F-4FF4-85C9-EA5F8ABDE8A9}" destId="{A2E83090-6C0F-44BA-97E4-57391867C5BA}" srcOrd="0" destOrd="3" presId="urn:microsoft.com/office/officeart/2005/8/layout/hList7"/>
    <dgm:cxn modelId="{0722098D-4898-4D74-8126-ACBBC1C0AE35}" type="presOf" srcId="{9539508B-1135-4134-9171-6DC762CF4E31}" destId="{1FB704D0-5FF2-467F-8F00-DAEE675F15AF}" srcOrd="0" destOrd="0" presId="urn:microsoft.com/office/officeart/2005/8/layout/hList7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2B963B8F-94EF-4D1F-B17D-F2C7316D824A}" type="presOf" srcId="{618C043E-5668-4996-A0AC-51E3FE326CA2}" destId="{A2E83090-6C0F-44BA-97E4-57391867C5BA}" srcOrd="0" destOrd="2" presId="urn:microsoft.com/office/officeart/2005/8/layout/hList7"/>
    <dgm:cxn modelId="{EF94F895-6A48-4406-9981-5F5D684930B8}" type="presOf" srcId="{CECF2251-FCE1-492A-B604-354940788DC9}" destId="{A2E83090-6C0F-44BA-97E4-57391867C5BA}" srcOrd="0" destOrd="4" presId="urn:microsoft.com/office/officeart/2005/8/layout/hList7"/>
    <dgm:cxn modelId="{147B5B97-96C5-4EEA-A959-1F9CE9C4F36F}" srcId="{FA9D393B-7355-414D-9D1B-43B785A663AB}" destId="{618C043E-5668-4996-A0AC-51E3FE326CA2}" srcOrd="1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2D7BDCA0-75DB-4B55-A9FB-A234929DC4A9}" type="presOf" srcId="{2729BD05-EDA0-4A32-B6CC-98EE52D8BE60}" destId="{915B2ECC-1649-4DDD-82F7-EA60BD934968}" srcOrd="0" destOrd="0" presId="urn:microsoft.com/office/officeart/2005/8/layout/hList7"/>
    <dgm:cxn modelId="{BB9D81A3-7F13-474D-AF5A-A13AFF4CA994}" srcId="{FA9D393B-7355-414D-9D1B-43B785A663AB}" destId="{D4F8AFDF-774F-4FF4-85C9-EA5F8ABDE8A9}" srcOrd="2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75CB48AB-CF78-43D4-8D71-4E3253BBBFD7}" type="presOf" srcId="{4F719C37-C244-4854-9D73-8CFF3E3860FB}" destId="{1FB704D0-5FF2-467F-8F00-DAEE675F15AF}" srcOrd="0" destOrd="1" presId="urn:microsoft.com/office/officeart/2005/8/layout/hList7"/>
    <dgm:cxn modelId="{F5CE61AC-4C11-43B6-9E22-286EA3A9D992}" type="presOf" srcId="{4F719C37-C244-4854-9D73-8CFF3E3860FB}" destId="{C29853E5-C81A-4DE9-B611-31586E858D8B}" srcOrd="1" destOrd="1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E29293E6-59DC-4B35-9109-A9E58039708A}" type="presOf" srcId="{555531E8-193A-41B8-87A3-57AF7A3B87E6}" destId="{1FB704D0-5FF2-467F-8F00-DAEE675F15AF}" srcOrd="0" destOrd="2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CA7417F3-4F46-4447-A019-86169836B889}" type="presOf" srcId="{618C043E-5668-4996-A0AC-51E3FE326CA2}" destId="{738B50D3-2857-4B60-832E-4E9FAE2BB358}" srcOrd="1" destOrd="2" presId="urn:microsoft.com/office/officeart/2005/8/layout/hList7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5BA4DFD-637B-467D-870C-52A30D35349A}" type="presOf" srcId="{F65F0EC6-2B92-4AC7-A1A2-6EEF86D8F197}" destId="{A2E83090-6C0F-44BA-97E4-57391867C5BA}" srcOrd="0" destOrd="1" presId="urn:microsoft.com/office/officeart/2005/8/layout/hList7"/>
    <dgm:cxn modelId="{CFB2CEFE-95EE-4E71-8419-C10A4DE9BECF}" type="presOf" srcId="{07BEA0AC-B09E-4B87-AEAE-584F4C7E2656}" destId="{1BE03FD8-E702-4480-8224-982202F240B3}" srcOrd="0" destOrd="3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  <dgm:cxn modelId="{B388E951-46AA-4B30-86C6-3AA16557F7AC}" type="presParOf" srcId="{AEE00813-D6E2-4475-96DF-DF581A00AD2A}" destId="{915B2ECC-1649-4DDD-82F7-EA60BD934968}" srcOrd="7" destOrd="0" presId="urn:microsoft.com/office/officeart/2005/8/layout/hList7"/>
    <dgm:cxn modelId="{E6E72AFF-F1B8-4956-BB4F-5FACA7BC0709}" type="presParOf" srcId="{AEE00813-D6E2-4475-96DF-DF581A00AD2A}" destId="{1D0ACFC7-1C6E-4349-9C26-7F379D6813E0}" srcOrd="8" destOrd="0" presId="urn:microsoft.com/office/officeart/2005/8/layout/hList7"/>
    <dgm:cxn modelId="{440743C2-1F05-4F40-BA51-E16F6EEE5C33}" type="presParOf" srcId="{1D0ACFC7-1C6E-4349-9C26-7F379D6813E0}" destId="{1FB704D0-5FF2-467F-8F00-DAEE675F15AF}" srcOrd="0" destOrd="0" presId="urn:microsoft.com/office/officeart/2005/8/layout/hList7"/>
    <dgm:cxn modelId="{E84BB68E-F829-49D7-B10E-96C2D21EF1AE}" type="presParOf" srcId="{1D0ACFC7-1C6E-4349-9C26-7F379D6813E0}" destId="{C29853E5-C81A-4DE9-B611-31586E858D8B}" srcOrd="1" destOrd="0" presId="urn:microsoft.com/office/officeart/2005/8/layout/hList7"/>
    <dgm:cxn modelId="{5F57B15D-80A6-4E0E-B9E1-3F964506AF7A}" type="presParOf" srcId="{1D0ACFC7-1C6E-4349-9C26-7F379D6813E0}" destId="{71C0C0DD-C41C-4BD7-A874-EC172B79238C}" srcOrd="2" destOrd="0" presId="urn:microsoft.com/office/officeart/2005/8/layout/hList7"/>
    <dgm:cxn modelId="{8B5BB82D-68E9-4D0B-98AA-47B40A60328B}" type="presParOf" srcId="{1D0ACFC7-1C6E-4349-9C26-7F379D6813E0}" destId="{16EF621B-06E0-41B3-9508-3E5BA332636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Customer feedback analysis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Document publishing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Image analysis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F6401-F3CE-45B0-AB04-1EF543447C6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2581736C-79F8-4557-A344-E840807322CF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3200" dirty="0"/>
            <a:t>Pros</a:t>
          </a:r>
        </a:p>
      </dgm:t>
    </dgm:pt>
    <dgm:pt modelId="{34EE5DC4-E5FD-4D1A-A23C-5BAA38048A00}" type="parTrans" cxnId="{95FA039D-D139-4D69-9A1B-FDC2C100D2E9}">
      <dgm:prSet/>
      <dgm:spPr/>
      <dgm:t>
        <a:bodyPr/>
        <a:lstStyle/>
        <a:p>
          <a:endParaRPr lang="fi-FI"/>
        </a:p>
      </dgm:t>
    </dgm:pt>
    <dgm:pt modelId="{7A9730A0-ECA9-4138-A104-6BD650BCA010}" type="sibTrans" cxnId="{95FA039D-D139-4D69-9A1B-FDC2C100D2E9}">
      <dgm:prSet/>
      <dgm:spPr/>
      <dgm:t>
        <a:bodyPr/>
        <a:lstStyle/>
        <a:p>
          <a:endParaRPr lang="fi-FI"/>
        </a:p>
      </dgm:t>
    </dgm:pt>
    <dgm:pt modelId="{65696B60-F79B-4BCE-B2A9-6D02623F831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3200" dirty="0"/>
            <a:t>Cons</a:t>
          </a:r>
        </a:p>
      </dgm:t>
    </dgm:pt>
    <dgm:pt modelId="{8CB24D3B-BA6B-407C-9AE7-8F69C090CDA5}" type="parTrans" cxnId="{644147A8-A089-42C7-B410-3383C66E97D7}">
      <dgm:prSet/>
      <dgm:spPr/>
      <dgm:t>
        <a:bodyPr/>
        <a:lstStyle/>
        <a:p>
          <a:endParaRPr lang="fi-FI"/>
        </a:p>
      </dgm:t>
    </dgm:pt>
    <dgm:pt modelId="{999D185C-E0FD-4B2D-B4E8-3F7B4232A8D2}" type="sibTrans" cxnId="{644147A8-A089-42C7-B410-3383C66E97D7}">
      <dgm:prSet/>
      <dgm:spPr/>
      <dgm:t>
        <a:bodyPr/>
        <a:lstStyle/>
        <a:p>
          <a:endParaRPr lang="fi-FI"/>
        </a:p>
      </dgm:t>
    </dgm:pt>
    <dgm:pt modelId="{71A712F7-3FA0-4E96-84C4-2E83DEA0A013}">
      <dgm:prSet/>
      <dgm:spPr/>
      <dgm:t>
        <a:bodyPr/>
        <a:lstStyle/>
        <a:p>
          <a:r>
            <a:rPr lang="fi-FI" dirty="0"/>
            <a:t>Requires additional skills</a:t>
          </a:r>
        </a:p>
      </dgm:t>
    </dgm:pt>
    <dgm:pt modelId="{9244253E-163F-4621-8BF1-2545FF1ED950}" type="parTrans" cxnId="{0745F2A2-2262-4F37-B10A-ECE5979F6B3B}">
      <dgm:prSet/>
      <dgm:spPr/>
      <dgm:t>
        <a:bodyPr/>
        <a:lstStyle/>
        <a:p>
          <a:endParaRPr lang="fi-FI"/>
        </a:p>
      </dgm:t>
    </dgm:pt>
    <dgm:pt modelId="{1A22ACAA-4309-467E-AC2A-15A3DD8809EC}" type="sibTrans" cxnId="{0745F2A2-2262-4F37-B10A-ECE5979F6B3B}">
      <dgm:prSet/>
      <dgm:spPr/>
      <dgm:t>
        <a:bodyPr/>
        <a:lstStyle/>
        <a:p>
          <a:endParaRPr lang="fi-FI"/>
        </a:p>
      </dgm:t>
    </dgm:pt>
    <dgm:pt modelId="{7DF19117-307C-44EA-9712-EE0ADD85E2C1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3200" dirty="0"/>
            <a:t>Attention!</a:t>
          </a:r>
        </a:p>
      </dgm:t>
    </dgm:pt>
    <dgm:pt modelId="{2B3755CE-4343-4945-9396-6E0352575C54}" type="parTrans" cxnId="{5E0082B9-C17C-42CD-A125-96B65E40A20D}">
      <dgm:prSet/>
      <dgm:spPr/>
      <dgm:t>
        <a:bodyPr/>
        <a:lstStyle/>
        <a:p>
          <a:endParaRPr lang="fi-FI"/>
        </a:p>
      </dgm:t>
    </dgm:pt>
    <dgm:pt modelId="{99C105CB-3280-452D-A975-8C007CF265EE}" type="sibTrans" cxnId="{5E0082B9-C17C-42CD-A125-96B65E40A20D}">
      <dgm:prSet/>
      <dgm:spPr/>
      <dgm:t>
        <a:bodyPr/>
        <a:lstStyle/>
        <a:p>
          <a:endParaRPr lang="fi-FI"/>
        </a:p>
      </dgm:t>
    </dgm:pt>
    <dgm:pt modelId="{B032B500-4019-4B7B-A4C2-B307E6E943EC}">
      <dgm:prSet/>
      <dgm:spPr/>
      <dgm:t>
        <a:bodyPr/>
        <a:lstStyle/>
        <a:p>
          <a:r>
            <a:rPr lang="fi-FI" dirty="0"/>
            <a:t>Usage-based billing</a:t>
          </a:r>
        </a:p>
      </dgm:t>
    </dgm:pt>
    <dgm:pt modelId="{92E04B27-6EF5-4711-B115-E705C1B60B61}" type="parTrans" cxnId="{9812F79C-B502-4D09-8E0B-8997B942E82D}">
      <dgm:prSet/>
      <dgm:spPr/>
      <dgm:t>
        <a:bodyPr/>
        <a:lstStyle/>
        <a:p>
          <a:endParaRPr lang="fi-FI"/>
        </a:p>
      </dgm:t>
    </dgm:pt>
    <dgm:pt modelId="{7C9644E1-7E62-4ADC-BAC1-43479263F3A9}" type="sibTrans" cxnId="{9812F79C-B502-4D09-8E0B-8997B942E82D}">
      <dgm:prSet/>
      <dgm:spPr/>
      <dgm:t>
        <a:bodyPr/>
        <a:lstStyle/>
        <a:p>
          <a:endParaRPr lang="fi-FI"/>
        </a:p>
      </dgm:t>
    </dgm:pt>
    <dgm:pt modelId="{558DDC5B-6F1D-4C16-BEBD-0A226A8C21B7}">
      <dgm:prSet/>
      <dgm:spPr/>
      <dgm:t>
        <a:bodyPr/>
        <a:lstStyle/>
        <a:p>
          <a:r>
            <a:rPr lang="fi-FI" dirty="0"/>
            <a:t>Modularity / reusability</a:t>
          </a:r>
        </a:p>
      </dgm:t>
    </dgm:pt>
    <dgm:pt modelId="{E3C165F2-CCD7-4EBE-9C27-E2EDE5A75F96}" type="parTrans" cxnId="{09299615-9912-4677-A886-4123052A82C8}">
      <dgm:prSet/>
      <dgm:spPr/>
      <dgm:t>
        <a:bodyPr/>
        <a:lstStyle/>
        <a:p>
          <a:endParaRPr lang="fi-FI"/>
        </a:p>
      </dgm:t>
    </dgm:pt>
    <dgm:pt modelId="{5991E861-FF69-4F68-8778-B2D64AAD2137}" type="sibTrans" cxnId="{09299615-9912-4677-A886-4123052A82C8}">
      <dgm:prSet/>
      <dgm:spPr/>
      <dgm:t>
        <a:bodyPr/>
        <a:lstStyle/>
        <a:p>
          <a:endParaRPr lang="fi-FI"/>
        </a:p>
      </dgm:t>
    </dgm:pt>
    <dgm:pt modelId="{8D7DFE37-FFCC-4F4C-891B-6D64307612CC}">
      <dgm:prSet/>
      <dgm:spPr/>
      <dgm:t>
        <a:bodyPr/>
        <a:lstStyle/>
        <a:p>
          <a:r>
            <a:rPr lang="fi-FI" dirty="0"/>
            <a:t>More out of O365 / M365</a:t>
          </a:r>
        </a:p>
      </dgm:t>
    </dgm:pt>
    <dgm:pt modelId="{596CCF36-EE2A-4E16-AAD8-D9EFC97029E2}" type="parTrans" cxnId="{B7178748-76F7-4212-9BE1-711E5A12C646}">
      <dgm:prSet/>
      <dgm:spPr/>
    </dgm:pt>
    <dgm:pt modelId="{780DAE69-83A4-4EB0-944E-983D4F70191C}" type="sibTrans" cxnId="{B7178748-76F7-4212-9BE1-711E5A12C646}">
      <dgm:prSet/>
      <dgm:spPr/>
    </dgm:pt>
    <dgm:pt modelId="{8626A966-7083-474A-8878-B1716AD807EB}">
      <dgm:prSet/>
      <dgm:spPr/>
      <dgm:t>
        <a:bodyPr/>
        <a:lstStyle/>
        <a:p>
          <a:r>
            <a:rPr lang="fi-FI" dirty="0"/>
            <a:t>A lot of additional potential in Azure</a:t>
          </a:r>
        </a:p>
      </dgm:t>
    </dgm:pt>
    <dgm:pt modelId="{246CDECF-2468-433F-9CB0-288307F6B248}" type="parTrans" cxnId="{62E8295E-BA3B-4D2B-B933-3121AD9B9227}">
      <dgm:prSet/>
      <dgm:spPr/>
    </dgm:pt>
    <dgm:pt modelId="{B5046377-B09A-493E-9479-BE829C446483}" type="sibTrans" cxnId="{62E8295E-BA3B-4D2B-B933-3121AD9B9227}">
      <dgm:prSet/>
      <dgm:spPr/>
    </dgm:pt>
    <dgm:pt modelId="{E8FD58CF-2F6A-49D3-AAE6-32D8A11A14C8}">
      <dgm:prSet/>
      <dgm:spPr/>
      <dgm:t>
        <a:bodyPr/>
        <a:lstStyle/>
        <a:p>
          <a:r>
            <a:rPr lang="fi-FI" dirty="0"/>
            <a:t>Integration possibilities</a:t>
          </a:r>
        </a:p>
      </dgm:t>
    </dgm:pt>
    <dgm:pt modelId="{6F9CDBE5-8EA8-4CEE-A877-6E6DB3971BE1}" type="parTrans" cxnId="{1552F440-CD6F-480C-91E6-239E9395D895}">
      <dgm:prSet/>
      <dgm:spPr/>
    </dgm:pt>
    <dgm:pt modelId="{9CE5AE47-FCF1-43B6-8F59-CD98740D69FA}" type="sibTrans" cxnId="{1552F440-CD6F-480C-91E6-239E9395D895}">
      <dgm:prSet/>
      <dgm:spPr/>
    </dgm:pt>
    <dgm:pt modelId="{2767A70E-D434-4432-862A-8CE633F8129B}">
      <dgm:prSet/>
      <dgm:spPr/>
      <dgm:t>
        <a:bodyPr/>
        <a:lstStyle/>
        <a:p>
          <a:r>
            <a:rPr lang="fi-FI" dirty="0"/>
            <a:t>Cost estimation can be hard / impossible</a:t>
          </a:r>
        </a:p>
      </dgm:t>
    </dgm:pt>
    <dgm:pt modelId="{5409E869-3F70-4EBD-A9BC-DFD203DDB99E}" type="parTrans" cxnId="{C059702D-DAE8-464A-9B16-A8F8430B07FD}">
      <dgm:prSet/>
      <dgm:spPr/>
    </dgm:pt>
    <dgm:pt modelId="{B6CB5122-F938-46ED-A1D5-FA218D1AE7C1}" type="sibTrans" cxnId="{C059702D-DAE8-464A-9B16-A8F8430B07FD}">
      <dgm:prSet/>
      <dgm:spPr/>
    </dgm:pt>
    <dgm:pt modelId="{21C1E293-7CB1-43C6-9221-CAF660F6F034}">
      <dgm:prSet/>
      <dgm:spPr/>
      <dgm:t>
        <a:bodyPr/>
        <a:lstStyle/>
        <a:p>
          <a:r>
            <a:rPr lang="fi-FI" dirty="0"/>
            <a:t>Know your cost!</a:t>
          </a:r>
        </a:p>
      </dgm:t>
    </dgm:pt>
    <dgm:pt modelId="{71B79FCE-A4E4-4C86-9A42-BBF6599FC037}" type="parTrans" cxnId="{8A0B9023-1A98-47B1-AFC3-0D04FD0D263F}">
      <dgm:prSet/>
      <dgm:spPr/>
    </dgm:pt>
    <dgm:pt modelId="{99028C5E-0A88-468C-B908-5866B7A1E308}" type="sibTrans" cxnId="{8A0B9023-1A98-47B1-AFC3-0D04FD0D263F}">
      <dgm:prSet/>
      <dgm:spPr/>
    </dgm:pt>
    <dgm:pt modelId="{DE530975-6F06-4E84-A1D9-E618782EFBFB}">
      <dgm:prSet/>
      <dgm:spPr/>
      <dgm:t>
        <a:bodyPr/>
        <a:lstStyle/>
        <a:p>
          <a:r>
            <a:rPr lang="fi-FI" dirty="0"/>
            <a:t>Avoid unpredictable loops</a:t>
          </a:r>
        </a:p>
      </dgm:t>
    </dgm:pt>
    <dgm:pt modelId="{63F34485-1651-4B8B-B4C4-63B656D41DF7}" type="parTrans" cxnId="{7DE08FFC-6B21-4A66-A810-625542F7BFB4}">
      <dgm:prSet/>
      <dgm:spPr/>
    </dgm:pt>
    <dgm:pt modelId="{A3966D88-88D9-4C78-91CB-8D0385BBDEB2}" type="sibTrans" cxnId="{7DE08FFC-6B21-4A66-A810-625542F7BFB4}">
      <dgm:prSet/>
      <dgm:spPr/>
    </dgm:pt>
    <dgm:pt modelId="{18261847-687A-42B0-A8E6-CAB6B08A31A2}">
      <dgm:prSet/>
      <dgm:spPr/>
      <dgm:t>
        <a:bodyPr/>
        <a:lstStyle/>
        <a:p>
          <a:r>
            <a:rPr lang="fi-FI" dirty="0"/>
            <a:t>Favour triggering over polling</a:t>
          </a:r>
        </a:p>
      </dgm:t>
    </dgm:pt>
    <dgm:pt modelId="{9FC39494-FEB8-43E8-BE59-52B0965EBB65}" type="parTrans" cxnId="{2D811585-F071-4EFA-B4E6-18EC7D03F565}">
      <dgm:prSet/>
      <dgm:spPr/>
    </dgm:pt>
    <dgm:pt modelId="{D0A3BC1A-39F2-4EFF-8DC2-358A779F4E86}" type="sibTrans" cxnId="{2D811585-F071-4EFA-B4E6-18EC7D03F565}">
      <dgm:prSet/>
      <dgm:spPr/>
    </dgm:pt>
    <dgm:pt modelId="{5A87E332-4459-49B6-A13C-9253C1F2C196}" type="pres">
      <dgm:prSet presAssocID="{8BCF6401-F3CE-45B0-AB04-1EF543447C69}" presName="diagram" presStyleCnt="0">
        <dgm:presLayoutVars>
          <dgm:dir/>
          <dgm:animLvl val="lvl"/>
          <dgm:resizeHandles val="exact"/>
        </dgm:presLayoutVars>
      </dgm:prSet>
      <dgm:spPr/>
    </dgm:pt>
    <dgm:pt modelId="{D7BC29FD-DF3D-462F-A123-0CC1B5255A0C}" type="pres">
      <dgm:prSet presAssocID="{2581736C-79F8-4557-A344-E840807322CF}" presName="compNode" presStyleCnt="0"/>
      <dgm:spPr/>
    </dgm:pt>
    <dgm:pt modelId="{C369666A-114D-4459-B9BB-226B44890F96}" type="pres">
      <dgm:prSet presAssocID="{2581736C-79F8-4557-A344-E840807322CF}" presName="childRect" presStyleLbl="bgAcc1" presStyleIdx="0" presStyleCnt="3">
        <dgm:presLayoutVars>
          <dgm:bulletEnabled val="1"/>
        </dgm:presLayoutVars>
      </dgm:prSet>
      <dgm:spPr/>
    </dgm:pt>
    <dgm:pt modelId="{F313CCBA-40B3-4B5F-A5B0-9650034C8ED9}" type="pres">
      <dgm:prSet presAssocID="{2581736C-79F8-4557-A344-E840807322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1C9ABF-41B4-4063-BED1-B8F1C5712F1B}" type="pres">
      <dgm:prSet presAssocID="{2581736C-79F8-4557-A344-E840807322CF}" presName="parentRect" presStyleLbl="alignNode1" presStyleIdx="0" presStyleCnt="3"/>
      <dgm:spPr/>
    </dgm:pt>
    <dgm:pt modelId="{D25DB243-556E-4CA0-B91B-2FD5A059A3E9}" type="pres">
      <dgm:prSet presAssocID="{2581736C-79F8-4557-A344-E840807322C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04A1D41-DABB-4FFE-9D5A-1D939290C8DF}" type="pres">
      <dgm:prSet presAssocID="{7A9730A0-ECA9-4138-A104-6BD650BCA010}" presName="sibTrans" presStyleLbl="sibTrans2D1" presStyleIdx="0" presStyleCnt="0"/>
      <dgm:spPr/>
    </dgm:pt>
    <dgm:pt modelId="{539752D1-0E88-4CB1-B136-57ACD96E849B}" type="pres">
      <dgm:prSet presAssocID="{65696B60-F79B-4BCE-B2A9-6D02623F831F}" presName="compNode" presStyleCnt="0"/>
      <dgm:spPr/>
    </dgm:pt>
    <dgm:pt modelId="{C329E87C-6DF4-4536-9840-4143BFBD5850}" type="pres">
      <dgm:prSet presAssocID="{65696B60-F79B-4BCE-B2A9-6D02623F831F}" presName="childRect" presStyleLbl="bgAcc1" presStyleIdx="1" presStyleCnt="3">
        <dgm:presLayoutVars>
          <dgm:bulletEnabled val="1"/>
        </dgm:presLayoutVars>
      </dgm:prSet>
      <dgm:spPr/>
    </dgm:pt>
    <dgm:pt modelId="{42E989B4-CAAA-42B2-A5B5-210806C909D0}" type="pres">
      <dgm:prSet presAssocID="{65696B60-F79B-4BCE-B2A9-6D02623F83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6EE1D4-0862-43A4-8A53-7A12B6E7ACA7}" type="pres">
      <dgm:prSet presAssocID="{65696B60-F79B-4BCE-B2A9-6D02623F831F}" presName="parentRect" presStyleLbl="alignNode1" presStyleIdx="1" presStyleCnt="3"/>
      <dgm:spPr/>
    </dgm:pt>
    <dgm:pt modelId="{FC73DCB8-8554-4546-AD5D-587C94A26823}" type="pres">
      <dgm:prSet presAssocID="{65696B60-F79B-4BCE-B2A9-6D02623F831F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F6539A2-80BB-463B-8EEB-3302F545580C}" type="pres">
      <dgm:prSet presAssocID="{999D185C-E0FD-4B2D-B4E8-3F7B4232A8D2}" presName="sibTrans" presStyleLbl="sibTrans2D1" presStyleIdx="0" presStyleCnt="0"/>
      <dgm:spPr/>
    </dgm:pt>
    <dgm:pt modelId="{85F7D1A9-B2B7-4276-B096-EA49E4BF1C2E}" type="pres">
      <dgm:prSet presAssocID="{7DF19117-307C-44EA-9712-EE0ADD85E2C1}" presName="compNode" presStyleCnt="0"/>
      <dgm:spPr/>
    </dgm:pt>
    <dgm:pt modelId="{F6B06ABB-7560-4B03-93AE-47BAC5701A58}" type="pres">
      <dgm:prSet presAssocID="{7DF19117-307C-44EA-9712-EE0ADD85E2C1}" presName="childRect" presStyleLbl="bgAcc1" presStyleIdx="2" presStyleCnt="3">
        <dgm:presLayoutVars>
          <dgm:bulletEnabled val="1"/>
        </dgm:presLayoutVars>
      </dgm:prSet>
      <dgm:spPr/>
    </dgm:pt>
    <dgm:pt modelId="{5DE2FAE7-4DD1-43C2-AF46-754EBDC85D0B}" type="pres">
      <dgm:prSet presAssocID="{7DF19117-307C-44EA-9712-EE0ADD85E2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6AE2FD-EF2E-414E-AAD8-77F91AB39C8D}" type="pres">
      <dgm:prSet presAssocID="{7DF19117-307C-44EA-9712-EE0ADD85E2C1}" presName="parentRect" presStyleLbl="alignNode1" presStyleIdx="2" presStyleCnt="3"/>
      <dgm:spPr/>
    </dgm:pt>
    <dgm:pt modelId="{DBA6563F-FBF0-47AE-AEE2-735AAD5BB301}" type="pres">
      <dgm:prSet presAssocID="{7DF19117-307C-44EA-9712-EE0ADD85E2C1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98FF9507-521D-4645-B853-0950E705D819}" type="presOf" srcId="{2767A70E-D434-4432-862A-8CE633F8129B}" destId="{C329E87C-6DF4-4536-9840-4143BFBD5850}" srcOrd="0" destOrd="0" presId="urn:microsoft.com/office/officeart/2005/8/layout/bList2"/>
    <dgm:cxn modelId="{09299615-9912-4677-A886-4123052A82C8}" srcId="{7DF19117-307C-44EA-9712-EE0ADD85E2C1}" destId="{558DDC5B-6F1D-4C16-BEBD-0A226A8C21B7}" srcOrd="2" destOrd="0" parTransId="{E3C165F2-CCD7-4EBE-9C27-E2EDE5A75F96}" sibTransId="{5991E861-FF69-4F68-8778-B2D64AAD2137}"/>
    <dgm:cxn modelId="{729C4817-8EE8-4A3C-9E9F-08EE7920B89D}" type="presOf" srcId="{65696B60-F79B-4BCE-B2A9-6D02623F831F}" destId="{A76EE1D4-0862-43A4-8A53-7A12B6E7ACA7}" srcOrd="1" destOrd="0" presId="urn:microsoft.com/office/officeart/2005/8/layout/bList2"/>
    <dgm:cxn modelId="{8A0B9023-1A98-47B1-AFC3-0D04FD0D263F}" srcId="{7DF19117-307C-44EA-9712-EE0ADD85E2C1}" destId="{21C1E293-7CB1-43C6-9221-CAF660F6F034}" srcOrd="1" destOrd="0" parTransId="{71B79FCE-A4E4-4C86-9A42-BBF6599FC037}" sibTransId="{99028C5E-0A88-468C-B908-5866B7A1E308}"/>
    <dgm:cxn modelId="{C059702D-DAE8-464A-9B16-A8F8430B07FD}" srcId="{65696B60-F79B-4BCE-B2A9-6D02623F831F}" destId="{2767A70E-D434-4432-862A-8CE633F8129B}" srcOrd="0" destOrd="0" parTransId="{5409E869-3F70-4EBD-A9BC-DFD203DDB99E}" sibTransId="{B6CB5122-F938-46ED-A1D5-FA218D1AE7C1}"/>
    <dgm:cxn modelId="{07843836-AFFF-495D-B8CF-25B43F87648F}" type="presOf" srcId="{E8FD58CF-2F6A-49D3-AAE6-32D8A11A14C8}" destId="{C369666A-114D-4459-B9BB-226B44890F96}" srcOrd="0" destOrd="2" presId="urn:microsoft.com/office/officeart/2005/8/layout/bList2"/>
    <dgm:cxn modelId="{B82E443B-BF52-4064-BE8C-D6C755EDF289}" type="presOf" srcId="{DE530975-6F06-4E84-A1D9-E618782EFBFB}" destId="{F6B06ABB-7560-4B03-93AE-47BAC5701A58}" srcOrd="0" destOrd="4" presId="urn:microsoft.com/office/officeart/2005/8/layout/bList2"/>
    <dgm:cxn modelId="{1552F440-CD6F-480C-91E6-239E9395D895}" srcId="{2581736C-79F8-4557-A344-E840807322CF}" destId="{E8FD58CF-2F6A-49D3-AAE6-32D8A11A14C8}" srcOrd="2" destOrd="0" parTransId="{6F9CDBE5-8EA8-4CEE-A877-6E6DB3971BE1}" sibTransId="{9CE5AE47-FCF1-43B6-8F59-CD98740D69FA}"/>
    <dgm:cxn modelId="{62E8295E-BA3B-4D2B-B933-3121AD9B9227}" srcId="{2581736C-79F8-4557-A344-E840807322CF}" destId="{8626A966-7083-474A-8878-B1716AD807EB}" srcOrd="1" destOrd="0" parTransId="{246CDECF-2468-433F-9CB0-288307F6B248}" sibTransId="{B5046377-B09A-493E-9479-BE829C446483}"/>
    <dgm:cxn modelId="{6913CA5E-F16C-4352-BABF-679D45998855}" type="presOf" srcId="{65696B60-F79B-4BCE-B2A9-6D02623F831F}" destId="{42E989B4-CAAA-42B2-A5B5-210806C909D0}" srcOrd="0" destOrd="0" presId="urn:microsoft.com/office/officeart/2005/8/layout/bList2"/>
    <dgm:cxn modelId="{B7178748-76F7-4212-9BE1-711E5A12C646}" srcId="{2581736C-79F8-4557-A344-E840807322CF}" destId="{8D7DFE37-FFCC-4F4C-891B-6D64307612CC}" srcOrd="0" destOrd="0" parTransId="{596CCF36-EE2A-4E16-AAD8-D9EFC97029E2}" sibTransId="{780DAE69-83A4-4EB0-944E-983D4F70191C}"/>
    <dgm:cxn modelId="{4A4DC36E-F781-4FA9-8185-59F2A5239344}" type="presOf" srcId="{18261847-687A-42B0-A8E6-CAB6B08A31A2}" destId="{F6B06ABB-7560-4B03-93AE-47BAC5701A58}" srcOrd="0" destOrd="3" presId="urn:microsoft.com/office/officeart/2005/8/layout/bList2"/>
    <dgm:cxn modelId="{46E03570-537D-43EA-827B-15B2445E0F3C}" type="presOf" srcId="{21C1E293-7CB1-43C6-9221-CAF660F6F034}" destId="{F6B06ABB-7560-4B03-93AE-47BAC5701A58}" srcOrd="0" destOrd="1" presId="urn:microsoft.com/office/officeart/2005/8/layout/bList2"/>
    <dgm:cxn modelId="{9B18A870-D246-448B-BD6B-6AE478183D0F}" type="presOf" srcId="{71A712F7-3FA0-4E96-84C4-2E83DEA0A013}" destId="{C329E87C-6DF4-4536-9840-4143BFBD5850}" srcOrd="0" destOrd="1" presId="urn:microsoft.com/office/officeart/2005/8/layout/bList2"/>
    <dgm:cxn modelId="{5A777E71-D0CD-4710-A109-9AD32F671037}" type="presOf" srcId="{7DF19117-307C-44EA-9712-EE0ADD85E2C1}" destId="{5DE2FAE7-4DD1-43C2-AF46-754EBDC85D0B}" srcOrd="0" destOrd="0" presId="urn:microsoft.com/office/officeart/2005/8/layout/bList2"/>
    <dgm:cxn modelId="{1E4D0D72-A990-4E45-A43F-B80A937B4B09}" type="presOf" srcId="{2581736C-79F8-4557-A344-E840807322CF}" destId="{F313CCBA-40B3-4B5F-A5B0-9650034C8ED9}" srcOrd="0" destOrd="0" presId="urn:microsoft.com/office/officeart/2005/8/layout/bList2"/>
    <dgm:cxn modelId="{D0CF1353-BAC1-4C35-A4B2-3CED04DA38FE}" type="presOf" srcId="{B032B500-4019-4B7B-A4C2-B307E6E943EC}" destId="{F6B06ABB-7560-4B03-93AE-47BAC5701A58}" srcOrd="0" destOrd="0" presId="urn:microsoft.com/office/officeart/2005/8/layout/bList2"/>
    <dgm:cxn modelId="{66076D55-F444-49B8-BAB9-0A78A526D5EB}" type="presOf" srcId="{7A9730A0-ECA9-4138-A104-6BD650BCA010}" destId="{A04A1D41-DABB-4FFE-9D5A-1D939290C8DF}" srcOrd="0" destOrd="0" presId="urn:microsoft.com/office/officeart/2005/8/layout/bList2"/>
    <dgm:cxn modelId="{BB67CB75-E027-4DC2-9244-5860D4C2BD3A}" type="presOf" srcId="{558DDC5B-6F1D-4C16-BEBD-0A226A8C21B7}" destId="{F6B06ABB-7560-4B03-93AE-47BAC5701A58}" srcOrd="0" destOrd="2" presId="urn:microsoft.com/office/officeart/2005/8/layout/bList2"/>
    <dgm:cxn modelId="{2D811585-F071-4EFA-B4E6-18EC7D03F565}" srcId="{7DF19117-307C-44EA-9712-EE0ADD85E2C1}" destId="{18261847-687A-42B0-A8E6-CAB6B08A31A2}" srcOrd="3" destOrd="0" parTransId="{9FC39494-FEB8-43E8-BE59-52B0965EBB65}" sibTransId="{D0A3BC1A-39F2-4EFF-8DC2-358A779F4E86}"/>
    <dgm:cxn modelId="{B2E98B90-20F5-45CB-8225-5B661CF16C81}" type="presOf" srcId="{8BCF6401-F3CE-45B0-AB04-1EF543447C69}" destId="{5A87E332-4459-49B6-A13C-9253C1F2C196}" srcOrd="0" destOrd="0" presId="urn:microsoft.com/office/officeart/2005/8/layout/bList2"/>
    <dgm:cxn modelId="{9812F79C-B502-4D09-8E0B-8997B942E82D}" srcId="{7DF19117-307C-44EA-9712-EE0ADD85E2C1}" destId="{B032B500-4019-4B7B-A4C2-B307E6E943EC}" srcOrd="0" destOrd="0" parTransId="{92E04B27-6EF5-4711-B115-E705C1B60B61}" sibTransId="{7C9644E1-7E62-4ADC-BAC1-43479263F3A9}"/>
    <dgm:cxn modelId="{95FA039D-D139-4D69-9A1B-FDC2C100D2E9}" srcId="{8BCF6401-F3CE-45B0-AB04-1EF543447C69}" destId="{2581736C-79F8-4557-A344-E840807322CF}" srcOrd="0" destOrd="0" parTransId="{34EE5DC4-E5FD-4D1A-A23C-5BAA38048A00}" sibTransId="{7A9730A0-ECA9-4138-A104-6BD650BCA010}"/>
    <dgm:cxn modelId="{0745F2A2-2262-4F37-B10A-ECE5979F6B3B}" srcId="{65696B60-F79B-4BCE-B2A9-6D02623F831F}" destId="{71A712F7-3FA0-4E96-84C4-2E83DEA0A013}" srcOrd="1" destOrd="0" parTransId="{9244253E-163F-4621-8BF1-2545FF1ED950}" sibTransId="{1A22ACAA-4309-467E-AC2A-15A3DD8809EC}"/>
    <dgm:cxn modelId="{644147A8-A089-42C7-B410-3383C66E97D7}" srcId="{8BCF6401-F3CE-45B0-AB04-1EF543447C69}" destId="{65696B60-F79B-4BCE-B2A9-6D02623F831F}" srcOrd="1" destOrd="0" parTransId="{8CB24D3B-BA6B-407C-9AE7-8F69C090CDA5}" sibTransId="{999D185C-E0FD-4B2D-B4E8-3F7B4232A8D2}"/>
    <dgm:cxn modelId="{B1F933AE-0E0D-411A-BD11-008ADA08A6B2}" type="presOf" srcId="{2581736C-79F8-4557-A344-E840807322CF}" destId="{CF1C9ABF-41B4-4063-BED1-B8F1C5712F1B}" srcOrd="1" destOrd="0" presId="urn:microsoft.com/office/officeart/2005/8/layout/bList2"/>
    <dgm:cxn modelId="{47E629B3-7E44-4231-A5C7-5E7E48E1729C}" type="presOf" srcId="{8D7DFE37-FFCC-4F4C-891B-6D64307612CC}" destId="{C369666A-114D-4459-B9BB-226B44890F96}" srcOrd="0" destOrd="0" presId="urn:microsoft.com/office/officeart/2005/8/layout/bList2"/>
    <dgm:cxn modelId="{5E0082B9-C17C-42CD-A125-96B65E40A20D}" srcId="{8BCF6401-F3CE-45B0-AB04-1EF543447C69}" destId="{7DF19117-307C-44EA-9712-EE0ADD85E2C1}" srcOrd="2" destOrd="0" parTransId="{2B3755CE-4343-4945-9396-6E0352575C54}" sibTransId="{99C105CB-3280-452D-A975-8C007CF265EE}"/>
    <dgm:cxn modelId="{EF79C3D9-E8B1-4A84-9FB6-C14AEF0ADED9}" type="presOf" srcId="{7DF19117-307C-44EA-9712-EE0ADD85E2C1}" destId="{216AE2FD-EF2E-414E-AAD8-77F91AB39C8D}" srcOrd="1" destOrd="0" presId="urn:microsoft.com/office/officeart/2005/8/layout/bList2"/>
    <dgm:cxn modelId="{F1A00FDD-1EC1-4F58-BF5E-7F4FC91B7D7F}" type="presOf" srcId="{999D185C-E0FD-4B2D-B4E8-3F7B4232A8D2}" destId="{AF6539A2-80BB-463B-8EEB-3302F545580C}" srcOrd="0" destOrd="0" presId="urn:microsoft.com/office/officeart/2005/8/layout/bList2"/>
    <dgm:cxn modelId="{33E9EBE5-F2B2-49A7-9DE0-856BC699187E}" type="presOf" srcId="{8626A966-7083-474A-8878-B1716AD807EB}" destId="{C369666A-114D-4459-B9BB-226B44890F96}" srcOrd="0" destOrd="1" presId="urn:microsoft.com/office/officeart/2005/8/layout/bList2"/>
    <dgm:cxn modelId="{7DE08FFC-6B21-4A66-A810-625542F7BFB4}" srcId="{7DF19117-307C-44EA-9712-EE0ADD85E2C1}" destId="{DE530975-6F06-4E84-A1D9-E618782EFBFB}" srcOrd="4" destOrd="0" parTransId="{63F34485-1651-4B8B-B4C4-63B656D41DF7}" sibTransId="{A3966D88-88D9-4C78-91CB-8D0385BBDEB2}"/>
    <dgm:cxn modelId="{4E2AA90F-B304-4846-ABA6-283B34A81292}" type="presParOf" srcId="{5A87E332-4459-49B6-A13C-9253C1F2C196}" destId="{D7BC29FD-DF3D-462F-A123-0CC1B5255A0C}" srcOrd="0" destOrd="0" presId="urn:microsoft.com/office/officeart/2005/8/layout/bList2"/>
    <dgm:cxn modelId="{963744EC-B6DE-4815-A2D4-803892781789}" type="presParOf" srcId="{D7BC29FD-DF3D-462F-A123-0CC1B5255A0C}" destId="{C369666A-114D-4459-B9BB-226B44890F96}" srcOrd="0" destOrd="0" presId="urn:microsoft.com/office/officeart/2005/8/layout/bList2"/>
    <dgm:cxn modelId="{05394196-2230-4872-AF77-1C090078C58B}" type="presParOf" srcId="{D7BC29FD-DF3D-462F-A123-0CC1B5255A0C}" destId="{F313CCBA-40B3-4B5F-A5B0-9650034C8ED9}" srcOrd="1" destOrd="0" presId="urn:microsoft.com/office/officeart/2005/8/layout/bList2"/>
    <dgm:cxn modelId="{DB9F9373-AECD-4255-88DD-A597E42C0625}" type="presParOf" srcId="{D7BC29FD-DF3D-462F-A123-0CC1B5255A0C}" destId="{CF1C9ABF-41B4-4063-BED1-B8F1C5712F1B}" srcOrd="2" destOrd="0" presId="urn:microsoft.com/office/officeart/2005/8/layout/bList2"/>
    <dgm:cxn modelId="{F5C35985-69D0-4D4B-9682-6C9EE41A64D7}" type="presParOf" srcId="{D7BC29FD-DF3D-462F-A123-0CC1B5255A0C}" destId="{D25DB243-556E-4CA0-B91B-2FD5A059A3E9}" srcOrd="3" destOrd="0" presId="urn:microsoft.com/office/officeart/2005/8/layout/bList2"/>
    <dgm:cxn modelId="{9CEA8779-383F-417C-B4C1-C20766149267}" type="presParOf" srcId="{5A87E332-4459-49B6-A13C-9253C1F2C196}" destId="{A04A1D41-DABB-4FFE-9D5A-1D939290C8DF}" srcOrd="1" destOrd="0" presId="urn:microsoft.com/office/officeart/2005/8/layout/bList2"/>
    <dgm:cxn modelId="{CF3E361C-2D39-48B4-AD30-44325C595EAC}" type="presParOf" srcId="{5A87E332-4459-49B6-A13C-9253C1F2C196}" destId="{539752D1-0E88-4CB1-B136-57ACD96E849B}" srcOrd="2" destOrd="0" presId="urn:microsoft.com/office/officeart/2005/8/layout/bList2"/>
    <dgm:cxn modelId="{2FE55E96-8B6C-4B14-99E6-6D10C3133393}" type="presParOf" srcId="{539752D1-0E88-4CB1-B136-57ACD96E849B}" destId="{C329E87C-6DF4-4536-9840-4143BFBD5850}" srcOrd="0" destOrd="0" presId="urn:microsoft.com/office/officeart/2005/8/layout/bList2"/>
    <dgm:cxn modelId="{F9D555F2-8441-455C-A031-375133108E14}" type="presParOf" srcId="{539752D1-0E88-4CB1-B136-57ACD96E849B}" destId="{42E989B4-CAAA-42B2-A5B5-210806C909D0}" srcOrd="1" destOrd="0" presId="urn:microsoft.com/office/officeart/2005/8/layout/bList2"/>
    <dgm:cxn modelId="{57441CFE-F729-41C7-B9B7-6BD0B4F532D6}" type="presParOf" srcId="{539752D1-0E88-4CB1-B136-57ACD96E849B}" destId="{A76EE1D4-0862-43A4-8A53-7A12B6E7ACA7}" srcOrd="2" destOrd="0" presId="urn:microsoft.com/office/officeart/2005/8/layout/bList2"/>
    <dgm:cxn modelId="{BBBA2A2B-B5E0-4A4D-BBB3-2DD18D6F0589}" type="presParOf" srcId="{539752D1-0E88-4CB1-B136-57ACD96E849B}" destId="{FC73DCB8-8554-4546-AD5D-587C94A26823}" srcOrd="3" destOrd="0" presId="urn:microsoft.com/office/officeart/2005/8/layout/bList2"/>
    <dgm:cxn modelId="{B67380E4-4529-4A41-AB69-44E6447D7E2F}" type="presParOf" srcId="{5A87E332-4459-49B6-A13C-9253C1F2C196}" destId="{AF6539A2-80BB-463B-8EEB-3302F545580C}" srcOrd="3" destOrd="0" presId="urn:microsoft.com/office/officeart/2005/8/layout/bList2"/>
    <dgm:cxn modelId="{B0E31268-CC0F-4B9B-ABE6-3E75216E345D}" type="presParOf" srcId="{5A87E332-4459-49B6-A13C-9253C1F2C196}" destId="{85F7D1A9-B2B7-4276-B096-EA49E4BF1C2E}" srcOrd="4" destOrd="0" presId="urn:microsoft.com/office/officeart/2005/8/layout/bList2"/>
    <dgm:cxn modelId="{95B1038C-F22C-4DAB-99F5-7EB1805D5C05}" type="presParOf" srcId="{85F7D1A9-B2B7-4276-B096-EA49E4BF1C2E}" destId="{F6B06ABB-7560-4B03-93AE-47BAC5701A58}" srcOrd="0" destOrd="0" presId="urn:microsoft.com/office/officeart/2005/8/layout/bList2"/>
    <dgm:cxn modelId="{E764C3DA-1449-4C30-9758-99243AD69778}" type="presParOf" srcId="{85F7D1A9-B2B7-4276-B096-EA49E4BF1C2E}" destId="{5DE2FAE7-4DD1-43C2-AF46-754EBDC85D0B}" srcOrd="1" destOrd="0" presId="urn:microsoft.com/office/officeart/2005/8/layout/bList2"/>
    <dgm:cxn modelId="{E0444417-9898-4208-A68D-1586BF21E552}" type="presParOf" srcId="{85F7D1A9-B2B7-4276-B096-EA49E4BF1C2E}" destId="{216AE2FD-EF2E-414E-AAD8-77F91AB39C8D}" srcOrd="2" destOrd="0" presId="urn:microsoft.com/office/officeart/2005/8/layout/bList2"/>
    <dgm:cxn modelId="{AAF46042-0FEB-4F2B-9B47-15EB505D28B3}" type="presParOf" srcId="{85F7D1A9-B2B7-4276-B096-EA49E4BF1C2E}" destId="{DBA6563F-FBF0-47AE-AEE2-735AAD5BB3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Logic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Workflows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Processes</a:t>
          </a:r>
        </a:p>
      </dsp:txBody>
      <dsp:txXfrm>
        <a:off x="0" y="1740535"/>
        <a:ext cx="2053828" cy="1740535"/>
      </dsp:txXfrm>
    </dsp:sp>
    <dsp:sp modelId="{6FC17399-9E0B-4FD9-855A-89012E0DD3FC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Storage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Databases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Files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Tables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Queues</a:t>
          </a:r>
        </a:p>
      </dsp:txBody>
      <dsp:txXfrm>
        <a:off x="2115442" y="1740535"/>
        <a:ext cx="2053828" cy="1740535"/>
      </dsp:txXfrm>
    </dsp:sp>
    <dsp:sp modelId="{A5220751-3570-478A-B308-51345CF966CB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Cognitive Services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Text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Translation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Image analysis</a:t>
          </a:r>
        </a:p>
      </dsp:txBody>
      <dsp:txXfrm>
        <a:off x="4230885" y="1740535"/>
        <a:ext cx="2053828" cy="1740535"/>
      </dsp:txXfrm>
    </dsp:sp>
    <dsp:sp modelId="{86505585-7864-4752-BFCB-491223942ACA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Function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Custom code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Code-based workflows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APIs</a:t>
          </a:r>
        </a:p>
      </dsp:txBody>
      <dsp:txXfrm>
        <a:off x="6346328" y="1740535"/>
        <a:ext cx="2053828" cy="1740535"/>
      </dsp:txXfrm>
    </dsp:sp>
    <dsp:sp modelId="{EB205C60-D2A8-4251-B195-07295B0B6BEF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704D0-5FF2-467F-8F00-DAEE675F15AF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Web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Browser-based applications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User Interfaces</a:t>
          </a:r>
        </a:p>
      </dsp:txBody>
      <dsp:txXfrm>
        <a:off x="8461771" y="1740535"/>
        <a:ext cx="2053828" cy="1740535"/>
      </dsp:txXfrm>
    </dsp:sp>
    <dsp:sp modelId="{16EF621B-06E0-41B3-9508-3E5BA332636D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300" kern="1200" dirty="0"/>
            <a:t>Customer feedback analysis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300" kern="1200" dirty="0"/>
            <a:t>Document publishing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300" kern="1200" dirty="0"/>
            <a:t>Image analysis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9666A-114D-4459-B9BB-226B44890F96}">
      <dsp:nvSpPr>
        <dsp:cNvPr id="0" name=""/>
        <dsp:cNvSpPr/>
      </dsp:nvSpPr>
      <dsp:spPr>
        <a:xfrm>
          <a:off x="7839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More out of O365 / M365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A lot of additional potential in Azure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Integration possibilities</a:t>
          </a:r>
        </a:p>
      </dsp:txBody>
      <dsp:txXfrm>
        <a:off x="67065" y="606693"/>
        <a:ext cx="3267652" cy="2468429"/>
      </dsp:txXfrm>
    </dsp:sp>
    <dsp:sp modelId="{CF1C9ABF-41B4-4063-BED1-B8F1C5712F1B}">
      <dsp:nvSpPr>
        <dsp:cNvPr id="0" name=""/>
        <dsp:cNvSpPr/>
      </dsp:nvSpPr>
      <dsp:spPr>
        <a:xfrm>
          <a:off x="7839" y="3075123"/>
          <a:ext cx="3386104" cy="108689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 dirty="0"/>
            <a:t>Pros</a:t>
          </a:r>
        </a:p>
      </dsp:txBody>
      <dsp:txXfrm>
        <a:off x="7839" y="3075123"/>
        <a:ext cx="2384580" cy="1086891"/>
      </dsp:txXfrm>
    </dsp:sp>
    <dsp:sp modelId="{D25DB243-556E-4CA0-B91B-2FD5A059A3E9}">
      <dsp:nvSpPr>
        <dsp:cNvPr id="0" name=""/>
        <dsp:cNvSpPr/>
      </dsp:nvSpPr>
      <dsp:spPr>
        <a:xfrm>
          <a:off x="248820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E87C-6DF4-4536-9840-4143BFBD5850}">
      <dsp:nvSpPr>
        <dsp:cNvPr id="0" name=""/>
        <dsp:cNvSpPr/>
      </dsp:nvSpPr>
      <dsp:spPr>
        <a:xfrm>
          <a:off x="3966955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Cost estimation can be hard / impossible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Requires additional skills</a:t>
          </a:r>
        </a:p>
      </dsp:txBody>
      <dsp:txXfrm>
        <a:off x="4026181" y="606693"/>
        <a:ext cx="3267652" cy="2468429"/>
      </dsp:txXfrm>
    </dsp:sp>
    <dsp:sp modelId="{A76EE1D4-0862-43A4-8A53-7A12B6E7ACA7}">
      <dsp:nvSpPr>
        <dsp:cNvPr id="0" name=""/>
        <dsp:cNvSpPr/>
      </dsp:nvSpPr>
      <dsp:spPr>
        <a:xfrm>
          <a:off x="3966955" y="3075123"/>
          <a:ext cx="3386104" cy="108689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 dirty="0"/>
            <a:t>Cons</a:t>
          </a:r>
        </a:p>
      </dsp:txBody>
      <dsp:txXfrm>
        <a:off x="3966955" y="3075123"/>
        <a:ext cx="2384580" cy="1086891"/>
      </dsp:txXfrm>
    </dsp:sp>
    <dsp:sp modelId="{FC73DCB8-8554-4546-AD5D-587C94A26823}">
      <dsp:nvSpPr>
        <dsp:cNvPr id="0" name=""/>
        <dsp:cNvSpPr/>
      </dsp:nvSpPr>
      <dsp:spPr>
        <a:xfrm>
          <a:off x="6447323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6ABB-7560-4B03-93AE-47BAC5701A58}">
      <dsp:nvSpPr>
        <dsp:cNvPr id="0" name=""/>
        <dsp:cNvSpPr/>
      </dsp:nvSpPr>
      <dsp:spPr>
        <a:xfrm>
          <a:off x="7926070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Usage-based billing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Know your cost!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Modularity / reusability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Favour triggering over polling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Avoid unpredictable loops</a:t>
          </a:r>
        </a:p>
      </dsp:txBody>
      <dsp:txXfrm>
        <a:off x="7985296" y="606693"/>
        <a:ext cx="3267652" cy="2468429"/>
      </dsp:txXfrm>
    </dsp:sp>
    <dsp:sp modelId="{216AE2FD-EF2E-414E-AAD8-77F91AB39C8D}">
      <dsp:nvSpPr>
        <dsp:cNvPr id="0" name=""/>
        <dsp:cNvSpPr/>
      </dsp:nvSpPr>
      <dsp:spPr>
        <a:xfrm>
          <a:off x="7926070" y="3075123"/>
          <a:ext cx="3386104" cy="108689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 dirty="0"/>
            <a:t>Attention!</a:t>
          </a:r>
        </a:p>
      </dsp:txBody>
      <dsp:txXfrm>
        <a:off x="7926070" y="3075123"/>
        <a:ext cx="2384580" cy="1086891"/>
      </dsp:txXfrm>
    </dsp:sp>
    <dsp:sp modelId="{DBA6563F-FBF0-47AE-AEE2-735AAD5BB301}">
      <dsp:nvSpPr>
        <dsp:cNvPr id="0" name=""/>
        <dsp:cNvSpPr/>
      </dsp:nvSpPr>
      <dsp:spPr>
        <a:xfrm>
          <a:off x="1040643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kaBerglund/hpr-2020-0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and Azure –Better Together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 cost, </a:t>
            </a:r>
            <a:r>
              <a:rPr lang="fi-FI" sz="4000" dirty="0"/>
              <a:t>document publishing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connector</a:t>
            </a:r>
          </a:p>
          <a:p>
            <a:pPr lvl="1"/>
            <a:r>
              <a:rPr lang="fi-FI" sz="2200" dirty="0"/>
              <a:t>1 * action</a:t>
            </a:r>
          </a:p>
          <a:p>
            <a:pPr lvl="1"/>
            <a:r>
              <a:rPr lang="fi-FI" sz="2200" dirty="0"/>
              <a:t>1000 documents: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mnth</a:t>
            </a:r>
          </a:p>
          <a:p>
            <a:pPr lvl="1"/>
            <a:r>
              <a:rPr lang="fi-FI" sz="2200" dirty="0"/>
              <a:t>Writing: 0,046 EUR / 10 000 transactions</a:t>
            </a:r>
          </a:p>
          <a:p>
            <a:pPr lvl="1"/>
            <a:r>
              <a:rPr lang="fi-FI" sz="2200" dirty="0"/>
              <a:t>Reading: 0,004 EUR / 10 000 transactions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Starting at 46,17 EUR / mnth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Image analysis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 cost, </a:t>
            </a:r>
            <a:r>
              <a:rPr lang="fi-FI" sz="4000" dirty="0"/>
              <a:t>image analysis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connector</a:t>
            </a:r>
          </a:p>
          <a:p>
            <a:pPr lvl="1"/>
            <a:r>
              <a:rPr lang="fi-FI" sz="2200" dirty="0"/>
              <a:t>1 * action</a:t>
            </a:r>
          </a:p>
          <a:p>
            <a:pPr lvl="1"/>
            <a:r>
              <a:rPr lang="fi-FI" sz="2200" dirty="0"/>
              <a:t>1 000 images: (11 * 0,000106 + 1 * 0,000022) * 1000 = 1,188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Free, 25 000 transactions</a:t>
            </a:r>
          </a:p>
          <a:p>
            <a:pPr lvl="1"/>
            <a:r>
              <a:rPr lang="fi-FI" sz="2200" dirty="0"/>
              <a:t>+ 0,42 EUR / 1 000 transactions</a:t>
            </a:r>
          </a:p>
          <a:p>
            <a:r>
              <a:rPr lang="fi-FI" sz="2200" dirty="0"/>
              <a:t>Cognitive Services, image analysis</a:t>
            </a:r>
          </a:p>
          <a:p>
            <a:pPr lvl="1"/>
            <a:r>
              <a:rPr lang="fi-FI" sz="2200" dirty="0"/>
              <a:t>Free, 5 000 transactions / mnth</a:t>
            </a:r>
          </a:p>
          <a:p>
            <a:pPr lvl="1"/>
            <a:r>
              <a:rPr lang="fi-FI" sz="2200" dirty="0"/>
              <a:t>3,5 EUR / 1 000 transactions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mnth</a:t>
            </a:r>
          </a:p>
          <a:p>
            <a:pPr lvl="1"/>
            <a:r>
              <a:rPr lang="fi-FI" sz="2200" dirty="0"/>
              <a:t>Writing: 0,046 EUR / 10 000 transactions</a:t>
            </a:r>
          </a:p>
          <a:p>
            <a:pPr lvl="1"/>
            <a:r>
              <a:rPr lang="fi-FI" sz="2200" dirty="0"/>
              <a:t>Reading: 0,004 EUR / 10 000 transactions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Starting at 46,17 EUR / mnth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85-9EF5-4CF7-A563-4075068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Pros, cons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6BDF3-50B1-45AE-92BB-CC14A0992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24521"/>
              </p:ext>
            </p:extLst>
          </p:nvPr>
        </p:nvGraphicFramePr>
        <p:xfrm>
          <a:off x="287785" y="1624614"/>
          <a:ext cx="11599415" cy="498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7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0BE65DB-161F-4D07-A55D-7BD9FF569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r="12127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8F518-B429-4100-BB6D-AD99153C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fi-FI" sz="3400" dirty="0"/>
              <a:t>Useful links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D6C8-6733-4814-912E-D8899FDB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6928264" cy="3402363"/>
          </a:xfrm>
        </p:spPr>
        <p:txBody>
          <a:bodyPr anchor="t">
            <a:normAutofit/>
          </a:bodyPr>
          <a:lstStyle/>
          <a:p>
            <a:r>
              <a:rPr lang="fi-FI" sz="2000" dirty="0"/>
              <a:t>Blog</a:t>
            </a:r>
            <a:br>
              <a:rPr lang="fi-FI" sz="2000" dirty="0"/>
            </a:br>
            <a:r>
              <a:rPr lang="fi-FI" sz="2000" dirty="0">
                <a:hlinkClick r:id="rId3"/>
              </a:rPr>
              <a:t>https://mikaberglund.com</a:t>
            </a:r>
            <a:endParaRPr lang="fi-FI" sz="2000" dirty="0"/>
          </a:p>
          <a:p>
            <a:endParaRPr lang="fi-FI" sz="2000" dirty="0"/>
          </a:p>
          <a:p>
            <a:r>
              <a:rPr lang="fi-FI" sz="2000" dirty="0"/>
              <a:t>Assets</a:t>
            </a:r>
            <a:br>
              <a:rPr lang="fi-FI" sz="2000" dirty="0"/>
            </a:br>
            <a:r>
              <a:rPr lang="fi-FI" sz="2000" dirty="0">
                <a:hlinkClick r:id="rId4"/>
              </a:rPr>
              <a:t>https://github.com/MikaBerglund/hpr-2020-05</a:t>
            </a:r>
            <a:endParaRPr lang="fi-FI" sz="2000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86812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In the IT business since the 90s</a:t>
            </a:r>
          </a:p>
          <a:p>
            <a:r>
              <a:rPr lang="fi-FI" dirty="0"/>
              <a:t>Microsoft products and services</a:t>
            </a:r>
          </a:p>
          <a:p>
            <a:pPr lvl="1"/>
            <a:r>
              <a:rPr lang="fi-FI" dirty="0"/>
              <a:t>Microsoft 365 (Office 365)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Employers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479D60A-9C73-4743-B6E0-4ED701EF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04F3E-51AA-4B26-A177-4934371F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fi-FI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4EFA-0B53-4C66-B713-75057FEC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24" y="3379979"/>
            <a:ext cx="4146490" cy="3186359"/>
          </a:xfrm>
        </p:spPr>
        <p:txBody>
          <a:bodyPr anchor="ctr">
            <a:normAutofit/>
          </a:bodyPr>
          <a:lstStyle/>
          <a:p>
            <a:r>
              <a:rPr lang="fi-FI" sz="1800" dirty="0">
                <a:solidFill>
                  <a:schemeClr val="bg1"/>
                </a:solidFill>
              </a:rPr>
              <a:t>Why use Azure services?</a:t>
            </a:r>
          </a:p>
          <a:p>
            <a:r>
              <a:rPr lang="fi-FI" sz="1800" dirty="0">
                <a:solidFill>
                  <a:schemeClr val="bg1"/>
                </a:solidFill>
              </a:rPr>
              <a:t>Samples of typically used services</a:t>
            </a:r>
          </a:p>
          <a:p>
            <a:r>
              <a:rPr lang="fi-FI" sz="1800" dirty="0">
                <a:solidFill>
                  <a:schemeClr val="bg1"/>
                </a:solidFill>
              </a:rPr>
              <a:t>Demos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Customer feedback analysis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Document publishing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Image analysis</a:t>
            </a:r>
          </a:p>
          <a:p>
            <a:r>
              <a:rPr lang="fi-FI" sz="2200" dirty="0">
                <a:solidFill>
                  <a:schemeClr val="bg1"/>
                </a:solidFill>
              </a:rPr>
              <a:t>Pros, cons &amp; attention</a:t>
            </a:r>
          </a:p>
        </p:txBody>
      </p:sp>
    </p:spTree>
    <p:extLst>
      <p:ext uri="{BB962C8B-B14F-4D97-AF65-F5344CB8AC3E}">
        <p14:creationId xmlns:p14="http://schemas.microsoft.com/office/powerpoint/2010/main" val="10266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Why use Azure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 lot of useful functionality not available in Microsoft 365</a:t>
            </a:r>
          </a:p>
          <a:p>
            <a:r>
              <a:rPr lang="fi-FI" dirty="0"/>
              <a:t>No-code/low-code solutions are limited</a:t>
            </a:r>
          </a:p>
          <a:p>
            <a:r>
              <a:rPr lang="fi-FI" dirty="0"/>
              <a:t>Power Automate Premium paid subscription</a:t>
            </a:r>
          </a:p>
          <a:p>
            <a:r>
              <a:rPr lang="fi-FI" dirty="0"/>
              <a:t>Microsoft 365 services are personal by nature</a:t>
            </a:r>
          </a:p>
          <a:p>
            <a:r>
              <a:rPr lang="fi-FI" dirty="0"/>
              <a:t>Integration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Typically used Azure services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561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4747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Customer feedback analysis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 cost, customer feedback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6 * connector</a:t>
            </a:r>
          </a:p>
          <a:p>
            <a:pPr lvl="1"/>
            <a:r>
              <a:rPr lang="fi-FI" sz="2200" dirty="0"/>
              <a:t>3 * action</a:t>
            </a:r>
          </a:p>
          <a:p>
            <a:pPr lvl="1"/>
            <a:r>
              <a:rPr lang="fi-FI" sz="2200" dirty="0"/>
              <a:t>1000 feedbacks: (5 * 0,000106 + 3 * 0,000022) * 1000 = 0,596‬ EUR</a:t>
            </a:r>
          </a:p>
          <a:p>
            <a:r>
              <a:rPr lang="fi-FI" sz="2200" dirty="0"/>
              <a:t>Cognitive Services, text analysis</a:t>
            </a:r>
          </a:p>
          <a:p>
            <a:pPr lvl="1"/>
            <a:r>
              <a:rPr lang="fi-FI" sz="2200" dirty="0"/>
              <a:t>Free, 5000 transactions / kk</a:t>
            </a:r>
          </a:p>
          <a:p>
            <a:pPr lvl="1"/>
            <a:r>
              <a:rPr lang="fi-FI" sz="2200" dirty="0"/>
              <a:t>63 EUR / mnth, 25 000 transactions</a:t>
            </a:r>
          </a:p>
          <a:p>
            <a:pPr lvl="1"/>
            <a:r>
              <a:rPr lang="fi-FI" sz="2200" dirty="0"/>
              <a:t>210 EUR / mnth, 100 000 transactions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Free, 25000 e-mails / mnth</a:t>
            </a:r>
          </a:p>
          <a:p>
            <a:pPr lvl="1"/>
            <a:r>
              <a:rPr lang="fi-FI" sz="2200" dirty="0"/>
              <a:t>9,95 EUR, 40 000 e-mails / mnth</a:t>
            </a:r>
          </a:p>
          <a:p>
            <a:pPr lvl="1"/>
            <a:r>
              <a:rPr lang="fi-FI" sz="2200" dirty="0"/>
              <a:t>79,95 EUR, 100 000 e-mails / mnth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Starting at 46,17 EUR / mnth</a:t>
            </a:r>
          </a:p>
          <a:p>
            <a:pPr lvl="1"/>
            <a:r>
              <a:rPr lang="fi-FI" sz="2200" dirty="0"/>
              <a:t>(A free version is also available)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Document publishing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519</Words>
  <Application>Microsoft Office PowerPoint</Application>
  <PresentationFormat>Widescreen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Segoe UI Light</vt:lpstr>
      <vt:lpstr>Office Theme</vt:lpstr>
      <vt:lpstr>Office 365 and Azure –Better Together</vt:lpstr>
      <vt:lpstr>Mika Berglund</vt:lpstr>
      <vt:lpstr>Agenda</vt:lpstr>
      <vt:lpstr>Why use Azure services?</vt:lpstr>
      <vt:lpstr>Typically used Azure services</vt:lpstr>
      <vt:lpstr>Demos</vt:lpstr>
      <vt:lpstr>Demo – Customer feedback analysis</vt:lpstr>
      <vt:lpstr>Azure cost, customer feedback</vt:lpstr>
      <vt:lpstr>Demo – Document publishing</vt:lpstr>
      <vt:lpstr>Azure cost, document publishing</vt:lpstr>
      <vt:lpstr>Demo – Image analysis</vt:lpstr>
      <vt:lpstr>Azure cost, image analysis</vt:lpstr>
      <vt:lpstr>Pros, cons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18</cp:revision>
  <dcterms:created xsi:type="dcterms:W3CDTF">2020-05-05T06:57:02Z</dcterms:created>
  <dcterms:modified xsi:type="dcterms:W3CDTF">2020-05-28T06:57:05Z</dcterms:modified>
</cp:coreProperties>
</file>